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7b6324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7b6324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7b63246d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7b63246d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7b63246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7b63246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7b63246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7b63246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b63246d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b63246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b63246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b63246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7b63246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7b63246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Parabolic Weld Defects from TOFD Scans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Roopsa 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year, QEDM, Industrial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Kharagpur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353800" y="4132675"/>
            <a:ext cx="44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7 December 2021 - 14 December 2021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defective regions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Original                                                                    Erode                                                       Adaptive Thresholding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63" y="2494525"/>
            <a:ext cx="2373825" cy="2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5088" y="2494525"/>
            <a:ext cx="2373825" cy="2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250" y="2494525"/>
            <a:ext cx="2331900" cy="2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defective regions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Area Contouring                                         Hough Parabola                                            Original(for comparison)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13" y="2482400"/>
            <a:ext cx="230397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049" y="2482400"/>
            <a:ext cx="226110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482400"/>
            <a:ext cx="242132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2482400"/>
            <a:ext cx="242132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2482400"/>
            <a:ext cx="242132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450" y="2482400"/>
            <a:ext cx="2421325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450" y="2482400"/>
            <a:ext cx="2421325" cy="23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Detection of defective regions</a:t>
            </a:r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Problem: Extra Parabolas Detected in Noisy Regions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Original                                                                Area Contouring                                                 Hough Parabola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-1600" r="1600" t="0"/>
          <a:stretch/>
        </p:blipFill>
        <p:spPr>
          <a:xfrm>
            <a:off x="3374750" y="2571750"/>
            <a:ext cx="2334900" cy="2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571750"/>
            <a:ext cx="2334900" cy="2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250" y="2571750"/>
            <a:ext cx="2334900" cy="2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Approaches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Adaptive Canny, working better in noisy regions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Original                                                                Adaptive Canny                                               Hough Parabola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625" y="2664600"/>
            <a:ext cx="2232325" cy="23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25" y="2664600"/>
            <a:ext cx="2232325" cy="23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825" y="2664600"/>
            <a:ext cx="2232325" cy="23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Other Approaches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Problem: Both edges of parabolas not always detected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14294" r="50198" t="65571"/>
          <a:stretch/>
        </p:blipFill>
        <p:spPr>
          <a:xfrm>
            <a:off x="1277850" y="2571750"/>
            <a:ext cx="2259100" cy="2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Other Approaches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Removal of echo lines through Hough Lines to reduce noise, then applying initial method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63957" l="8399" r="0" t="0"/>
          <a:stretch/>
        </p:blipFill>
        <p:spPr>
          <a:xfrm>
            <a:off x="4668525" y="2486125"/>
            <a:ext cx="3607023" cy="1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22404" l="8408" r="0" t="45455"/>
          <a:stretch/>
        </p:blipFill>
        <p:spPr>
          <a:xfrm>
            <a:off x="729450" y="2486125"/>
            <a:ext cx="3607023" cy="1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Using Mask RCNN to detect defective regions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Improving on image processing work using area morphology or wave decomposition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600" y="2441225"/>
            <a:ext cx="2609301" cy="15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16303" t="0"/>
          <a:stretch/>
        </p:blipFill>
        <p:spPr>
          <a:xfrm>
            <a:off x="1583125" y="2441225"/>
            <a:ext cx="2723438" cy="15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